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6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BD0B9F-7801-48F0-88FB-7D40D39AA9AB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DDD7EE2-0F9F-4E14-A655-1F94CEEE0E8D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F617E05-1B42-4C04-B0D7-9E25DD7B6A7F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2404730-8480-4F04-A38E-0B2DEDCB8979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F796CC-F969-4073-A719-A70F0D3077AD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0BE6A56-1308-4342-A959-5D287CABFC79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B456B63-31EB-4759-8D06-11209FD3774B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512630B-2A9D-4DE5-8EC0-AB0CFEC18223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FC7328-DF48-464C-9BBD-C2B5C6CC34EA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BDA5FAF-4C46-4491-A177-C9AB07F3D8B7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833CA6D-3D40-47A9-B611-B6FE8FD2885D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57C0436-2B37-42D2-BA4D-77FF5FC04CEC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070941-4A7A-4775-83AD-BEE97B2C3EDB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20BADE4-CB88-40F1-969F-64766F408E70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8C6E924-6B8B-4835-BFB3-BC74F9188579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9E78BF-662C-4936-A8BC-4D1E28029912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5C65867-66D7-4A5E-8BBA-45FBE6C3FC48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C41CBA-79DB-494F-A4A4-6E6DFD7CF62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699830-AAA7-447A-80C8-759667DCF00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7DEF79-53EA-4B27-80F5-49DB40B13B1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8475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02238" y="1963738"/>
            <a:ext cx="4310062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B59E51-8FF3-498F-BA01-AFF54B321DD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9963" y="282575"/>
            <a:ext cx="2192337" cy="66167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6200" cy="6616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499DE0-2E7D-45C6-974F-E136F3A3AD8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EF8A4D-C27C-4F93-89B7-9E6F3EA9A5D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41154B-D866-4A7F-917B-CFB2DC882CC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A90CEB-BBC5-46C2-B650-E1BB93CA86B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DEB9D5-71A2-42BE-B3AA-3D860D3E2E2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7023F0-E4C2-4698-8445-9BEE1939CC9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6AEB13-8D5D-465C-9AB2-87CE767462E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E9A3057C-ED66-415C-99B5-F5B1E9A0712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583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70937" cy="4935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987550" y="7289800"/>
            <a:ext cx="809148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Arial Unicode MS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Arial Unicode MS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Arial Unicode MS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Arial Unicode MS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Arial Unicode MS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Arial Unicode MS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Arial Unicode MS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3438" y="1898650"/>
            <a:ext cx="5916612" cy="3797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9863" y="0"/>
            <a:ext cx="7440612" cy="6983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-287338"/>
            <a:ext cx="4249738" cy="7199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-566738"/>
            <a:ext cx="4249737" cy="75596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9725" y="-215900"/>
            <a:ext cx="4249738" cy="7127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5263" y="-144463"/>
            <a:ext cx="4249737" cy="7056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1075" y="-144463"/>
            <a:ext cx="5668963" cy="7056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9575" y="-215900"/>
            <a:ext cx="4249738" cy="7199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-215900"/>
            <a:ext cx="4249738" cy="7199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600" y="-215900"/>
            <a:ext cx="4249738" cy="7127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0"/>
            <a:ext cx="8545513" cy="6911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963738"/>
            <a:ext cx="10079037" cy="3641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949325"/>
            <a:ext cx="10079037" cy="5668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949325"/>
            <a:ext cx="10079037" cy="5668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8" y="503238"/>
            <a:ext cx="8826500" cy="6480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9725" y="73025"/>
            <a:ext cx="4032250" cy="6910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0"/>
            <a:ext cx="4249737" cy="6983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25" y="-566738"/>
            <a:ext cx="5668963" cy="75596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</Words>
  <PresentationFormat>Personalizzato</PresentationFormat>
  <Paragraphs>17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Microsoft YaHei</vt:lpstr>
      <vt:lpstr>Arial Unicode MS</vt:lpstr>
      <vt:lpstr>Tema di Office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11</cp:revision>
  <cp:lastPrinted>1601-01-01T00:00:00Z</cp:lastPrinted>
  <dcterms:created xsi:type="dcterms:W3CDTF">2024-04-25T05:36:26Z</dcterms:created>
  <dcterms:modified xsi:type="dcterms:W3CDTF">2026-05-31T21:21:15Z</dcterms:modified>
</cp:coreProperties>
</file>