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2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468" y="-9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sldImg"/>
          </p:nvPr>
        </p:nvSpPr>
        <p:spPr bwMode="auto">
          <a:xfrm>
            <a:off x="1312863" y="1027113"/>
            <a:ext cx="4932362" cy="36988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sp>
      <p:sp>
        <p:nvSpPr>
          <p:cNvPr id="307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169988" y="5086350"/>
            <a:ext cx="5224462" cy="41052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it-IT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49BD0B9F-7801-48F0-88FB-7D40D39AA9AB}" type="slidenum">
              <a:rPr lang="it-IT" sz="1400">
                <a:solidFill>
                  <a:srgbClr val="000000"/>
                </a:solidFill>
                <a:latin typeface="Times New Roman" pitchFamily="16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</a:t>
            </a:fld>
            <a:endParaRPr lang="it-IT" sz="140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21506" name="Rectangle 2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Rectangle 3"/>
          <p:cNvSpPr txBox="1">
            <a:spLocks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DDD7EE2-0F9F-4E14-A655-1F94CEEE0E8D}" type="slidenum">
              <a:rPr lang="it-IT" sz="1400">
                <a:solidFill>
                  <a:srgbClr val="000000"/>
                </a:solidFill>
                <a:latin typeface="Times New Roman" pitchFamily="16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10</a:t>
            </a:fld>
            <a:endParaRPr lang="it-IT" sz="140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30722" name="Rectangle 2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Rectangle 3"/>
          <p:cNvSpPr txBox="1">
            <a:spLocks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6F617E05-1B42-4C04-B0D7-9E25DD7B6A7F}" type="slidenum">
              <a:rPr lang="it-IT" sz="1400">
                <a:solidFill>
                  <a:srgbClr val="000000"/>
                </a:solidFill>
                <a:latin typeface="Times New Roman" pitchFamily="16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11</a:t>
            </a:fld>
            <a:endParaRPr lang="it-IT" sz="140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31746" name="Rectangle 2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Rectangle 3"/>
          <p:cNvSpPr txBox="1">
            <a:spLocks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52404730-8480-4F04-A38E-0B2DEDCB8979}" type="slidenum">
              <a:rPr lang="it-IT" sz="1400">
                <a:solidFill>
                  <a:srgbClr val="000000"/>
                </a:solidFill>
                <a:latin typeface="Times New Roman" pitchFamily="16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12</a:t>
            </a:fld>
            <a:endParaRPr lang="it-IT" sz="140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32770" name="Rectangle 2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Rectangle 3"/>
          <p:cNvSpPr txBox="1">
            <a:spLocks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2CF796CC-F969-4073-A719-A70F0D3077AD}" type="slidenum">
              <a:rPr lang="it-IT" sz="1400">
                <a:solidFill>
                  <a:srgbClr val="000000"/>
                </a:solidFill>
                <a:latin typeface="Times New Roman" pitchFamily="16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13</a:t>
            </a:fld>
            <a:endParaRPr lang="it-IT" sz="140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33794" name="Rectangle 2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 txBox="1">
            <a:spLocks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80BE6A56-1308-4342-A959-5D287CABFC79}" type="slidenum">
              <a:rPr lang="it-IT" sz="1400">
                <a:solidFill>
                  <a:srgbClr val="000000"/>
                </a:solidFill>
                <a:latin typeface="Times New Roman" pitchFamily="16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14</a:t>
            </a:fld>
            <a:endParaRPr lang="it-IT" sz="140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34818" name="Rectangle 2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/>
          <p:cNvSpPr txBox="1">
            <a:spLocks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EB456B63-31EB-4759-8D06-11209FD3774B}" type="slidenum">
              <a:rPr lang="it-IT" sz="1400">
                <a:solidFill>
                  <a:srgbClr val="000000"/>
                </a:solidFill>
                <a:latin typeface="Times New Roman" pitchFamily="16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15</a:t>
            </a:fld>
            <a:endParaRPr lang="it-IT" sz="140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35842" name="Rectangle 2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Rectangle 3"/>
          <p:cNvSpPr txBox="1">
            <a:spLocks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512630B-2A9D-4DE5-8EC0-AB0CFEC18223}" type="slidenum">
              <a:rPr lang="it-IT" sz="1400">
                <a:solidFill>
                  <a:srgbClr val="000000"/>
                </a:solidFill>
                <a:latin typeface="Times New Roman" pitchFamily="16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16</a:t>
            </a:fld>
            <a:endParaRPr lang="it-IT" sz="140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36866" name="Rectangle 2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Rectangle 3"/>
          <p:cNvSpPr txBox="1">
            <a:spLocks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CAFC7328-DF48-464C-9BBD-C2B5C6CC34EA}" type="slidenum">
              <a:rPr lang="it-IT" sz="1400">
                <a:solidFill>
                  <a:srgbClr val="000000"/>
                </a:solidFill>
                <a:latin typeface="Times New Roman" pitchFamily="16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17</a:t>
            </a:fld>
            <a:endParaRPr lang="it-IT" sz="140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37890" name="Rectangle 2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Rectangle 3"/>
          <p:cNvSpPr txBox="1">
            <a:spLocks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BDA5FAF-4C46-4491-A177-C9AB07F3D8B7}" type="slidenum">
              <a:rPr lang="it-IT" sz="1400">
                <a:solidFill>
                  <a:srgbClr val="000000"/>
                </a:solidFill>
                <a:latin typeface="Times New Roman" pitchFamily="16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</a:t>
            </a:fld>
            <a:endParaRPr lang="it-IT" sz="140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22530" name="Rectangle 2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Rectangle 3"/>
          <p:cNvSpPr txBox="1">
            <a:spLocks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2833CA6D-3D40-47A9-B611-B6FE8FD2885D}" type="slidenum">
              <a:rPr lang="it-IT" sz="1400">
                <a:solidFill>
                  <a:srgbClr val="000000"/>
                </a:solidFill>
                <a:latin typeface="Times New Roman" pitchFamily="16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</a:t>
            </a:fld>
            <a:endParaRPr lang="it-IT" sz="140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23554" name="Rectangle 2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Rectangle 3"/>
          <p:cNvSpPr txBox="1">
            <a:spLocks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A57C0436-2B37-42D2-BA4D-77FF5FC04CEC}" type="slidenum">
              <a:rPr lang="it-IT" sz="1400">
                <a:solidFill>
                  <a:srgbClr val="000000"/>
                </a:solidFill>
                <a:latin typeface="Times New Roman" pitchFamily="16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4</a:t>
            </a:fld>
            <a:endParaRPr lang="it-IT" sz="140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24578" name="Rectangle 2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Rectangle 3"/>
          <p:cNvSpPr txBox="1">
            <a:spLocks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D070941-4A7A-4775-83AD-BEE97B2C3EDB}" type="slidenum">
              <a:rPr lang="it-IT" sz="1400">
                <a:solidFill>
                  <a:srgbClr val="000000"/>
                </a:solidFill>
                <a:latin typeface="Times New Roman" pitchFamily="16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5</a:t>
            </a:fld>
            <a:endParaRPr lang="it-IT" sz="140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25602" name="Rectangle 2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Rectangle 3"/>
          <p:cNvSpPr txBox="1">
            <a:spLocks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E20BADE4-CB88-40F1-969F-64766F408E70}" type="slidenum">
              <a:rPr lang="it-IT" sz="1400">
                <a:solidFill>
                  <a:srgbClr val="000000"/>
                </a:solidFill>
                <a:latin typeface="Times New Roman" pitchFamily="16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6</a:t>
            </a:fld>
            <a:endParaRPr lang="it-IT" sz="140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26626" name="Rectangle 2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Rectangle 3"/>
          <p:cNvSpPr txBox="1">
            <a:spLocks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8C6E924-6B8B-4835-BFB3-BC74F9188579}" type="slidenum">
              <a:rPr lang="it-IT" sz="1400">
                <a:solidFill>
                  <a:srgbClr val="000000"/>
                </a:solidFill>
                <a:latin typeface="Times New Roman" pitchFamily="16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7</a:t>
            </a:fld>
            <a:endParaRPr lang="it-IT" sz="140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27650" name="Rectangle 2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Rectangle 3"/>
          <p:cNvSpPr txBox="1">
            <a:spLocks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2B9E78BF-662C-4936-A8BC-4D1E28029912}" type="slidenum">
              <a:rPr lang="it-IT" sz="1400">
                <a:solidFill>
                  <a:srgbClr val="000000"/>
                </a:solidFill>
                <a:latin typeface="Times New Roman" pitchFamily="16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8</a:t>
            </a:fld>
            <a:endParaRPr lang="it-IT" sz="140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28674" name="Rectangle 2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Rectangle 3"/>
          <p:cNvSpPr txBox="1">
            <a:spLocks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E5C65867-66D7-4A5E-8BBA-45FBE6C3FC48}" type="slidenum">
              <a:rPr lang="it-IT" sz="1400">
                <a:solidFill>
                  <a:srgbClr val="000000"/>
                </a:solidFill>
                <a:latin typeface="Times New Roman" pitchFamily="16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9</a:t>
            </a:fld>
            <a:endParaRPr lang="it-IT" sz="140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29698" name="Rectangle 2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Rectangle 3"/>
          <p:cNvSpPr txBox="1">
            <a:spLocks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3C41CBA-79DB-494F-A4A4-6E6DFD7CF628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4699830-AAA7-447A-80C8-759667DCF00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04088" y="301625"/>
            <a:ext cx="2266950" cy="645318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48450" cy="645318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F7DEF79-53EA-4B27-80F5-49DB40B13B1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41363" y="1963738"/>
            <a:ext cx="4308475" cy="4935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202238" y="1963738"/>
            <a:ext cx="4310062" cy="4935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4B59E51-8FF3-498F-BA01-AFF54B321DD3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19963" y="282575"/>
            <a:ext cx="2192337" cy="66167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741363" y="282575"/>
            <a:ext cx="6426200" cy="66167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3499DE0-2E7D-45C6-974F-E136F3A3AD8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986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7700" cy="4986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6EF8A4D-C27C-4F93-89B7-9E6F3EA9A5D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041154B-D866-4A7F-917B-CFB2DC882CC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7A90CEB-BBC5-46C2-B650-E1BB93CA86B1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EDEB9D5-71A2-42BE-B3AA-3D860D3E2E2F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67023F0-E4C2-4698-8445-9BEE1939CC9A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B6AEB13-8D5D-465C-9AB2-87CE767462E1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7800" cy="125888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Fate clic per modificare il formato del testo del titolo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7800" cy="49863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Fate clic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4737" cy="5175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fld id="{E9A3057C-ED66-415C-99B5-F5B1E9A07125}" type="slidenum">
              <a:rPr lang="it-IT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Arial" charset="0"/>
          <a:ea typeface="Microsoft YaHei" charset="-122"/>
        </a:defRPr>
      </a:lvl2pPr>
      <a:lvl3pPr marL="11430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Arial" charset="0"/>
          <a:ea typeface="Microsoft YaHei" charset="-122"/>
        </a:defRPr>
      </a:lvl3pPr>
      <a:lvl4pPr marL="16002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Arial" charset="0"/>
          <a:ea typeface="Microsoft YaHei" charset="-122"/>
        </a:defRPr>
      </a:lvl4pPr>
      <a:lvl5pPr marL="20574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Arial" charset="0"/>
          <a:ea typeface="Microsoft YaHei" charset="-122"/>
        </a:defRPr>
      </a:lvl5pPr>
      <a:lvl6pPr marL="25146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Arial" charset="0"/>
          <a:ea typeface="Microsoft YaHei" charset="-122"/>
        </a:defRPr>
      </a:lvl6pPr>
      <a:lvl7pPr marL="29718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Arial" charset="0"/>
          <a:ea typeface="Microsoft YaHei" charset="-122"/>
        </a:defRPr>
      </a:lvl7pPr>
      <a:lvl8pPr marL="34290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Arial" charset="0"/>
          <a:ea typeface="Microsoft YaHei" charset="-122"/>
        </a:defRPr>
      </a:lvl8pPr>
      <a:lvl9pPr marL="38862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13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741363" y="282575"/>
            <a:ext cx="8605837" cy="12604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Fate clic per modificare il formato del testo del titolo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1363" y="1963738"/>
            <a:ext cx="8770937" cy="493553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1512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Fate clic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725488" y="7077075"/>
            <a:ext cx="9355137" cy="96838"/>
          </a:xfrm>
          <a:prstGeom prst="roundRect">
            <a:avLst>
              <a:gd name="adj" fmla="val 1667"/>
            </a:avLst>
          </a:prstGeom>
          <a:solidFill>
            <a:srgbClr val="FF9966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1987550" y="7289800"/>
            <a:ext cx="8091488" cy="96838"/>
          </a:xfrm>
          <a:prstGeom prst="roundRect">
            <a:avLst>
              <a:gd name="adj" fmla="val 1667"/>
            </a:avLst>
          </a:prstGeom>
          <a:solidFill>
            <a:srgbClr val="FF9966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 b="1" i="1">
          <a:solidFill>
            <a:srgbClr val="FF9966"/>
          </a:solidFill>
          <a:latin typeface="+mj-lt"/>
          <a:ea typeface="+mj-ea"/>
          <a:cs typeface="+mj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 b="1" i="1">
          <a:solidFill>
            <a:srgbClr val="FF9966"/>
          </a:solidFill>
          <a:latin typeface="Arial" charset="0"/>
          <a:cs typeface="Arial Unicode MS" charset="0"/>
        </a:defRPr>
      </a:lvl2pPr>
      <a:lvl3pPr marL="1143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 b="1" i="1">
          <a:solidFill>
            <a:srgbClr val="FF9966"/>
          </a:solidFill>
          <a:latin typeface="Arial" charset="0"/>
          <a:cs typeface="Arial Unicode MS" charset="0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 b="1" i="1">
          <a:solidFill>
            <a:srgbClr val="FF9966"/>
          </a:solidFill>
          <a:latin typeface="Arial" charset="0"/>
          <a:cs typeface="Arial Unicode MS" charset="0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 b="1" i="1">
          <a:solidFill>
            <a:srgbClr val="FF9966"/>
          </a:solidFill>
          <a:latin typeface="Arial" charset="0"/>
          <a:cs typeface="Arial Unicode MS" charset="0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 b="1" i="1">
          <a:solidFill>
            <a:srgbClr val="FF9966"/>
          </a:solidFill>
          <a:latin typeface="Arial" charset="0"/>
          <a:cs typeface="Arial Unicode MS" charset="0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 b="1" i="1">
          <a:solidFill>
            <a:srgbClr val="FF9966"/>
          </a:solidFill>
          <a:latin typeface="Arial" charset="0"/>
          <a:cs typeface="Arial Unicode MS" charset="0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 b="1" i="1">
          <a:solidFill>
            <a:srgbClr val="FF9966"/>
          </a:solidFill>
          <a:latin typeface="Arial" charset="0"/>
          <a:cs typeface="Arial Unicode MS" charset="0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 b="1" i="1">
          <a:solidFill>
            <a:srgbClr val="FF9966"/>
          </a:solidFill>
          <a:latin typeface="Arial" charset="0"/>
          <a:cs typeface="Arial Unicode MS" charset="0"/>
        </a:defRPr>
      </a:lvl9pPr>
    </p:titleStyle>
    <p:bodyStyle>
      <a:lvl1pPr marL="342900" indent="-342900" algn="l" defTabSz="449263" rtl="0" fontAlgn="base" hangingPunct="0">
        <a:lnSpc>
          <a:spcPct val="95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E6E6E6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5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E6E6E6"/>
          </a:solidFill>
          <a:latin typeface="+mn-lt"/>
          <a:cs typeface="+mn-cs"/>
        </a:defRPr>
      </a:lvl2pPr>
      <a:lvl3pPr marL="1143000" indent="-228600" algn="l" defTabSz="449263" rtl="0" fontAlgn="base" hangingPunct="0">
        <a:lnSpc>
          <a:spcPct val="95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E6E6E6"/>
          </a:solidFill>
          <a:latin typeface="+mn-lt"/>
          <a:cs typeface="+mn-cs"/>
        </a:defRPr>
      </a:lvl3pPr>
      <a:lvl4pPr marL="1600200" indent="-228600" algn="l" defTabSz="449263" rtl="0" fontAlgn="base" hangingPunct="0">
        <a:lnSpc>
          <a:spcPct val="95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6E6E6"/>
          </a:solidFill>
          <a:latin typeface="+mn-lt"/>
          <a:cs typeface="+mn-cs"/>
        </a:defRPr>
      </a:lvl4pPr>
      <a:lvl5pPr marL="2057400" indent="-228600" algn="l" defTabSz="449263" rtl="0" fontAlgn="base" hangingPunct="0">
        <a:lnSpc>
          <a:spcPct val="95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6E6E6"/>
          </a:solidFill>
          <a:latin typeface="+mn-lt"/>
          <a:cs typeface="+mn-cs"/>
        </a:defRPr>
      </a:lvl5pPr>
      <a:lvl6pPr marL="2514600" indent="-228600" algn="l" defTabSz="449263" rtl="0" fontAlgn="base" hangingPunct="0">
        <a:lnSpc>
          <a:spcPct val="95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6E6E6"/>
          </a:solidFill>
          <a:latin typeface="+mn-lt"/>
          <a:cs typeface="+mn-cs"/>
        </a:defRPr>
      </a:lvl6pPr>
      <a:lvl7pPr marL="2971800" indent="-228600" algn="l" defTabSz="449263" rtl="0" fontAlgn="base" hangingPunct="0">
        <a:lnSpc>
          <a:spcPct val="95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6E6E6"/>
          </a:solidFill>
          <a:latin typeface="+mn-lt"/>
          <a:cs typeface="+mn-cs"/>
        </a:defRPr>
      </a:lvl7pPr>
      <a:lvl8pPr marL="3429000" indent="-228600" algn="l" defTabSz="449263" rtl="0" fontAlgn="base" hangingPunct="0">
        <a:lnSpc>
          <a:spcPct val="95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6E6E6"/>
          </a:solidFill>
          <a:latin typeface="+mn-lt"/>
          <a:cs typeface="+mn-cs"/>
        </a:defRPr>
      </a:lvl8pPr>
      <a:lvl9pPr marL="3886200" indent="-228600" algn="l" defTabSz="449263" rtl="0" fontAlgn="base" hangingPunct="0">
        <a:lnSpc>
          <a:spcPct val="95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6E6E6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03438" y="1898650"/>
            <a:ext cx="5916612" cy="37973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39863" y="0"/>
            <a:ext cx="7440612" cy="69834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52750" y="-287338"/>
            <a:ext cx="4249738" cy="71993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16238" y="-566738"/>
            <a:ext cx="4249737" cy="7559676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79725" y="-215900"/>
            <a:ext cx="4249738" cy="71278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35263" y="-144463"/>
            <a:ext cx="4249737" cy="70564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51075" y="-144463"/>
            <a:ext cx="5668963" cy="70564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49575" y="-215900"/>
            <a:ext cx="4249738" cy="71993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52750" y="-215900"/>
            <a:ext cx="4249738" cy="71993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22600" y="-215900"/>
            <a:ext cx="4249738" cy="71278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0725" y="0"/>
            <a:ext cx="8545513" cy="69119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88" y="1963738"/>
            <a:ext cx="10079037" cy="36417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949325"/>
            <a:ext cx="10079037" cy="56689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949325"/>
            <a:ext cx="10079037" cy="56689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4838" y="503238"/>
            <a:ext cx="8826500" cy="64801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79725" y="73025"/>
            <a:ext cx="4032250" cy="691038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08288" y="0"/>
            <a:ext cx="4249737" cy="69834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6625" y="-566738"/>
            <a:ext cx="5668963" cy="7559676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Arial Unicode MS"/>
      </a:majorFont>
      <a:minorFont>
        <a:latin typeface="Times New Roman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17</Words>
  <PresentationFormat>Personalizzato</PresentationFormat>
  <Paragraphs>17</Paragraphs>
  <Slides>17</Slides>
  <Notes>17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17</vt:i4>
      </vt:variant>
    </vt:vector>
  </HeadingPairs>
  <TitlesOfParts>
    <vt:vector size="23" baseType="lpstr">
      <vt:lpstr>Times New Roman</vt:lpstr>
      <vt:lpstr>Arial</vt:lpstr>
      <vt:lpstr>Microsoft YaHei</vt:lpstr>
      <vt:lpstr>Arial Unicode MS</vt:lpstr>
      <vt:lpstr>Tema di Office</vt:lpstr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PC</dc:creator>
  <cp:lastModifiedBy>PC</cp:lastModifiedBy>
  <cp:revision>11</cp:revision>
  <cp:lastPrinted>1601-01-01T00:00:00Z</cp:lastPrinted>
  <dcterms:created xsi:type="dcterms:W3CDTF">2024-04-25T05:36:26Z</dcterms:created>
  <dcterms:modified xsi:type="dcterms:W3CDTF">2026-05-31T21:21:15Z</dcterms:modified>
</cp:coreProperties>
</file>